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46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57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59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44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92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33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4316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23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71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7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37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2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6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8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55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40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67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751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F5954-3441-438D-96C4-367454A1A1B1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855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D0F11D-FE4F-4F1E-8F02-BDA49307B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Laser a jeho využití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AF86F9-476B-4C8B-814F-E15F2EA3B3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Lukáš Konečný IT2</a:t>
            </a:r>
          </a:p>
        </p:txBody>
      </p:sp>
    </p:spTree>
    <p:extLst>
      <p:ext uri="{BB962C8B-B14F-4D97-AF65-F5344CB8AC3E}">
        <p14:creationId xmlns:p14="http://schemas.microsoft.com/office/powerpoint/2010/main" val="102460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CF123-49F5-4A9A-8BFD-C28178A5E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vlastně je laser?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B745BD-5BFE-4D70-8D78-871E9A798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Laser je zařízení, které vytváří </a:t>
            </a:r>
            <a:r>
              <a:rPr lang="cs-CZ" b="1" dirty="0"/>
              <a:t>velmi silný a úzký svazek světla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Na rozdíl od běžného světla je laser:</a:t>
            </a:r>
          </a:p>
          <a:p>
            <a:pPr lvl="1"/>
            <a:r>
              <a:rPr lang="cs-CZ" dirty="0"/>
              <a:t>jedné vlnové délky (má jednu barvu) </a:t>
            </a:r>
          </a:p>
          <a:p>
            <a:pPr lvl="1"/>
            <a:r>
              <a:rPr lang="cs-CZ" dirty="0"/>
              <a:t>velmi soustředěný </a:t>
            </a:r>
          </a:p>
          <a:p>
            <a:pPr lvl="1"/>
            <a:r>
              <a:rPr lang="cs-CZ" dirty="0"/>
              <a:t>může být extrémně přesný </a:t>
            </a:r>
          </a:p>
          <a:p>
            <a:r>
              <a:rPr lang="cs-CZ" dirty="0"/>
              <a:t>Slovo LASER znamená:</a:t>
            </a:r>
            <a:br>
              <a:rPr lang="cs-CZ" dirty="0"/>
            </a:br>
            <a:r>
              <a:rPr lang="cs-CZ" b="1" dirty="0" err="1"/>
              <a:t>Light</a:t>
            </a:r>
            <a:r>
              <a:rPr lang="cs-CZ" b="1" dirty="0"/>
              <a:t> </a:t>
            </a:r>
            <a:r>
              <a:rPr lang="cs-CZ" b="1" dirty="0" err="1"/>
              <a:t>Amplification</a:t>
            </a:r>
            <a:r>
              <a:rPr lang="cs-CZ" b="1" dirty="0"/>
              <a:t> by </a:t>
            </a:r>
            <a:r>
              <a:rPr lang="cs-CZ" b="1" dirty="0" err="1"/>
              <a:t>Stimulated</a:t>
            </a:r>
            <a:r>
              <a:rPr lang="cs-CZ" b="1" dirty="0"/>
              <a:t> </a:t>
            </a:r>
            <a:r>
              <a:rPr lang="cs-CZ" b="1" dirty="0" err="1"/>
              <a:t>Emission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Radiation</a:t>
            </a:r>
            <a:r>
              <a:rPr lang="cs-CZ" dirty="0"/>
              <a:t> (zesílení světla stimulovanou emisí záření).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0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D5E2D-9953-4D16-9112-940F5A77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vlastně tenhle laser funguje?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E39A9C-46A2-B082-C26C-45C18A4A1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2029968"/>
            <a:ext cx="12714973" cy="477316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laser </a:t>
            </a:r>
            <a:r>
              <a:rPr lang="en-US" dirty="0" err="1"/>
              <a:t>obsahuje</a:t>
            </a:r>
            <a:r>
              <a:rPr lang="en-US" dirty="0"/>
              <a:t> </a:t>
            </a:r>
            <a:r>
              <a:rPr lang="en-US" b="1" dirty="0" err="1"/>
              <a:t>aktivní</a:t>
            </a:r>
            <a:r>
              <a:rPr lang="en-US" b="1" dirty="0"/>
              <a:t> </a:t>
            </a:r>
            <a:r>
              <a:rPr lang="en-US" b="1" dirty="0" err="1"/>
              <a:t>prostředí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může</a:t>
            </a:r>
            <a:r>
              <a:rPr lang="en-US" dirty="0"/>
              <a:t> to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krystal</a:t>
            </a:r>
            <a:r>
              <a:rPr lang="en-US" dirty="0"/>
              <a:t>, </a:t>
            </a:r>
            <a:r>
              <a:rPr lang="en-US" dirty="0" err="1"/>
              <a:t>plyn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polovodič</a:t>
            </a:r>
            <a:r>
              <a:rPr lang="en-US" dirty="0"/>
              <a:t> </a:t>
            </a:r>
          </a:p>
          <a:p>
            <a:r>
              <a:rPr lang="en-US" dirty="0"/>
              <a:t>do </a:t>
            </a:r>
            <a:r>
              <a:rPr lang="en-US" dirty="0" err="1"/>
              <a:t>aktivního</a:t>
            </a:r>
            <a:r>
              <a:rPr lang="en-US" dirty="0"/>
              <a:t> </a:t>
            </a:r>
            <a:r>
              <a:rPr lang="en-US" dirty="0" err="1"/>
              <a:t>prostředí</a:t>
            </a:r>
            <a:r>
              <a:rPr lang="en-US" dirty="0"/>
              <a:t> se </a:t>
            </a:r>
            <a:r>
              <a:rPr lang="en-US" dirty="0" err="1"/>
              <a:t>dodá</a:t>
            </a:r>
            <a:r>
              <a:rPr lang="en-US" dirty="0"/>
              <a:t> </a:t>
            </a:r>
            <a:r>
              <a:rPr lang="en-US" dirty="0" err="1"/>
              <a:t>energie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elektrony</a:t>
            </a:r>
            <a:r>
              <a:rPr lang="en-US" dirty="0"/>
              <a:t> se </a:t>
            </a:r>
            <a:r>
              <a:rPr lang="en-US" dirty="0" err="1"/>
              <a:t>dostanou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vyšší</a:t>
            </a:r>
            <a:r>
              <a:rPr lang="en-US" dirty="0"/>
              <a:t> </a:t>
            </a:r>
            <a:r>
              <a:rPr lang="en-US" dirty="0" err="1"/>
              <a:t>energetickou</a:t>
            </a:r>
            <a:r>
              <a:rPr lang="en-US" dirty="0"/>
              <a:t> </a:t>
            </a:r>
            <a:r>
              <a:rPr lang="en-US" dirty="0" err="1"/>
              <a:t>hladinu</a:t>
            </a:r>
            <a:r>
              <a:rPr lang="en-US" dirty="0"/>
              <a:t> </a:t>
            </a:r>
          </a:p>
          <a:p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návratu</a:t>
            </a:r>
            <a:r>
              <a:rPr lang="en-US" dirty="0"/>
              <a:t> </a:t>
            </a:r>
            <a:r>
              <a:rPr lang="en-US" dirty="0" err="1"/>
              <a:t>elektronu</a:t>
            </a:r>
            <a:r>
              <a:rPr lang="en-US" dirty="0"/>
              <a:t> </a:t>
            </a:r>
            <a:r>
              <a:rPr lang="en-US" dirty="0" err="1"/>
              <a:t>zpět</a:t>
            </a:r>
            <a:r>
              <a:rPr lang="en-US" dirty="0"/>
              <a:t> </a:t>
            </a:r>
            <a:r>
              <a:rPr lang="en-US" dirty="0" err="1"/>
              <a:t>vzniká</a:t>
            </a:r>
            <a:r>
              <a:rPr lang="en-US" dirty="0"/>
              <a:t> </a:t>
            </a:r>
            <a:r>
              <a:rPr lang="en-US" b="1" dirty="0" err="1"/>
              <a:t>foton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částice</a:t>
            </a:r>
            <a:r>
              <a:rPr lang="en-US" dirty="0"/>
              <a:t> </a:t>
            </a:r>
            <a:r>
              <a:rPr lang="en-US" dirty="0" err="1"/>
              <a:t>světla</a:t>
            </a:r>
            <a:r>
              <a:rPr lang="en-US" dirty="0"/>
              <a:t> </a:t>
            </a:r>
          </a:p>
          <a:p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foton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vyvolat</a:t>
            </a:r>
            <a:r>
              <a:rPr lang="en-US" dirty="0"/>
              <a:t> </a:t>
            </a:r>
            <a:r>
              <a:rPr lang="en-US" dirty="0" err="1"/>
              <a:t>vznik</a:t>
            </a:r>
            <a:r>
              <a:rPr lang="en-US" dirty="0"/>
              <a:t> </a:t>
            </a:r>
            <a:r>
              <a:rPr lang="en-US" dirty="0" err="1"/>
              <a:t>dalších</a:t>
            </a:r>
            <a:r>
              <a:rPr lang="en-US" dirty="0"/>
              <a:t> </a:t>
            </a:r>
            <a:r>
              <a:rPr lang="en-US" dirty="0" err="1"/>
              <a:t>stejných</a:t>
            </a:r>
            <a:r>
              <a:rPr lang="en-US" dirty="0"/>
              <a:t> </a:t>
            </a:r>
            <a:r>
              <a:rPr lang="en-US" dirty="0" err="1"/>
              <a:t>fotonů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tomu</a:t>
            </a:r>
            <a:r>
              <a:rPr lang="en-US" dirty="0"/>
              <a:t> se </a:t>
            </a:r>
            <a:r>
              <a:rPr lang="en-US" dirty="0" err="1"/>
              <a:t>říká</a:t>
            </a:r>
            <a:r>
              <a:rPr lang="en-US" dirty="0"/>
              <a:t> </a:t>
            </a:r>
            <a:r>
              <a:rPr lang="en-US" b="1" dirty="0" err="1"/>
              <a:t>stimulovaná</a:t>
            </a:r>
            <a:r>
              <a:rPr lang="en-US" b="1" dirty="0"/>
              <a:t> </a:t>
            </a:r>
            <a:r>
              <a:rPr lang="en-US" b="1" dirty="0" err="1"/>
              <a:t>emise</a:t>
            </a:r>
            <a:r>
              <a:rPr lang="en-US" dirty="0"/>
              <a:t> </a:t>
            </a:r>
          </a:p>
          <a:p>
            <a:r>
              <a:rPr lang="en-US" dirty="0" err="1"/>
              <a:t>fotony</a:t>
            </a:r>
            <a:r>
              <a:rPr lang="en-US" dirty="0"/>
              <a:t> </a:t>
            </a:r>
            <a:r>
              <a:rPr lang="en-US" dirty="0" err="1"/>
              <a:t>mají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barvu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stejný</a:t>
            </a:r>
            <a:r>
              <a:rPr lang="en-US" dirty="0"/>
              <a:t> </a:t>
            </a:r>
            <a:r>
              <a:rPr lang="en-US" dirty="0" err="1"/>
              <a:t>směr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fázi</a:t>
            </a:r>
            <a:r>
              <a:rPr lang="en-US" dirty="0"/>
              <a:t> </a:t>
            </a:r>
          </a:p>
          <a:p>
            <a:r>
              <a:rPr lang="en-US" dirty="0" err="1"/>
              <a:t>světlo</a:t>
            </a:r>
            <a:r>
              <a:rPr lang="en-US" dirty="0"/>
              <a:t> je </a:t>
            </a:r>
            <a:r>
              <a:rPr lang="en-US" dirty="0" err="1"/>
              <a:t>díky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uspořádané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velmi</a:t>
            </a:r>
            <a:r>
              <a:rPr lang="en-US" dirty="0"/>
              <a:t> </a:t>
            </a:r>
            <a:r>
              <a:rPr lang="en-US" dirty="0" err="1"/>
              <a:t>soustředěné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přesné</a:t>
            </a:r>
            <a:r>
              <a:rPr lang="en-US" dirty="0"/>
              <a:t> </a:t>
            </a:r>
          </a:p>
          <a:p>
            <a:r>
              <a:rPr lang="en-US" dirty="0" err="1"/>
              <a:t>uvnitř</a:t>
            </a:r>
            <a:r>
              <a:rPr lang="en-US" dirty="0"/>
              <a:t> </a:t>
            </a:r>
            <a:r>
              <a:rPr lang="en-US" dirty="0" err="1"/>
              <a:t>laseru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zrcadla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světlo</a:t>
            </a:r>
            <a:r>
              <a:rPr lang="en-US" dirty="0"/>
              <a:t> se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nimi</a:t>
            </a:r>
            <a:r>
              <a:rPr lang="en-US" dirty="0"/>
              <a:t> </a:t>
            </a:r>
            <a:r>
              <a:rPr lang="en-US" dirty="0" err="1"/>
              <a:t>odráží</a:t>
            </a:r>
            <a:r>
              <a:rPr lang="en-US" dirty="0"/>
              <a:t> a </a:t>
            </a:r>
            <a:r>
              <a:rPr lang="en-US" dirty="0" err="1"/>
              <a:t>zesiluje</a:t>
            </a:r>
            <a:r>
              <a:rPr lang="en-US" dirty="0"/>
              <a:t> </a:t>
            </a:r>
          </a:p>
          <a:p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zrcadlo</a:t>
            </a:r>
            <a:r>
              <a:rPr lang="en-US" dirty="0"/>
              <a:t> </a:t>
            </a:r>
            <a:r>
              <a:rPr lang="en-US" dirty="0" err="1"/>
              <a:t>propouští</a:t>
            </a:r>
            <a:r>
              <a:rPr lang="en-US" dirty="0"/>
              <a:t> </a:t>
            </a:r>
            <a:r>
              <a:rPr lang="en-US" dirty="0" err="1"/>
              <a:t>část</a:t>
            </a:r>
            <a:r>
              <a:rPr lang="en-US" dirty="0"/>
              <a:t> </a:t>
            </a:r>
            <a:r>
              <a:rPr lang="en-US" dirty="0" err="1"/>
              <a:t>světla</a:t>
            </a:r>
            <a:r>
              <a:rPr lang="en-US" dirty="0"/>
              <a:t> </a:t>
            </a:r>
            <a:r>
              <a:rPr lang="en-US" dirty="0" err="1"/>
              <a:t>ven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vzniká</a:t>
            </a:r>
            <a:r>
              <a:rPr lang="en-US" dirty="0"/>
              <a:t> </a:t>
            </a:r>
            <a:r>
              <a:rPr lang="en-US" dirty="0" err="1"/>
              <a:t>úzký</a:t>
            </a:r>
            <a:r>
              <a:rPr lang="en-US" dirty="0"/>
              <a:t> </a:t>
            </a:r>
            <a:r>
              <a:rPr lang="en-US" dirty="0" err="1"/>
              <a:t>laserový</a:t>
            </a:r>
            <a:r>
              <a:rPr lang="en-US" dirty="0"/>
              <a:t> </a:t>
            </a:r>
            <a:r>
              <a:rPr lang="en-US" dirty="0" err="1"/>
              <a:t>paprsek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263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2125D-8EBF-4F1E-A309-701004C2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laserů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10B7576-3BA9-4B29-A5F5-3B5B00E352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pevnolátkové (např. rubínový)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plynové (CO₂ laser)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polovodičové (laser v CD, DVD, telefonech) </a:t>
            </a:r>
          </a:p>
        </p:txBody>
      </p:sp>
    </p:spTree>
    <p:extLst>
      <p:ext uri="{BB962C8B-B14F-4D97-AF65-F5344CB8AC3E}">
        <p14:creationId xmlns:p14="http://schemas.microsoft.com/office/powerpoint/2010/main" val="261017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EE93E-C53F-4B43-B05C-3877B803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Využití: v medicíně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810D11-AF03-49B6-BEBD-ADE5FE3528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operace očí (LASIK)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odstranění znamének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chirurgie bez velkých řezů </a:t>
            </a:r>
          </a:p>
        </p:txBody>
      </p:sp>
    </p:spTree>
    <p:extLst>
      <p:ext uri="{BB962C8B-B14F-4D97-AF65-F5344CB8AC3E}">
        <p14:creationId xmlns:p14="http://schemas.microsoft.com/office/powerpoint/2010/main" val="273213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E6847-F16C-418C-8526-EF61FA00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Využití: v průmyslu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339D30-0604-4EFE-8408-FE6D242E5D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řezání kovů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gravírování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3D tisk (některé technologie) </a:t>
            </a:r>
          </a:p>
        </p:txBody>
      </p:sp>
    </p:spTree>
    <p:extLst>
      <p:ext uri="{BB962C8B-B14F-4D97-AF65-F5344CB8AC3E}">
        <p14:creationId xmlns:p14="http://schemas.microsoft.com/office/powerpoint/2010/main" val="104863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31BB5-9415-496B-B1AA-A67FA284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nevýhody laserů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E357DB-3ED4-4BAE-A74F-AEDE0C7AF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Výhody: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vysoká přesnost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rychlost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široké využití </a:t>
            </a:r>
          </a:p>
          <a:p>
            <a:r>
              <a:rPr lang="cs-CZ" b="1" dirty="0"/>
              <a:t>Nevýhody: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vysoká cena některých zařízení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riziko poškození očí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energetická náročnost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41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035DA-8CF7-47EF-9231-199EB52CA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96E49-25BD-4F8D-8DAE-173F7E999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Shrnutí významu laseru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Budoucí vývoj (např. v medicíně a technologiích)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60707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41</TotalTime>
  <Words>246</Words>
  <Application>Microsoft Office PowerPoint</Application>
  <PresentationFormat>Širokoúhlá obrazovka</PresentationFormat>
  <Paragraphs>57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Berlín</vt:lpstr>
      <vt:lpstr>Laser a jeho využití</vt:lpstr>
      <vt:lpstr>Co vlastně je laser?</vt:lpstr>
      <vt:lpstr>Jak vlastně tenhle laser funguje?</vt:lpstr>
      <vt:lpstr>Typy laserů</vt:lpstr>
      <vt:lpstr>Využití: v medicíně</vt:lpstr>
      <vt:lpstr>Využití: v průmyslu</vt:lpstr>
      <vt:lpstr>Výhody a nevýhody laserů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Laser a jeho využití</dc:title>
  <dc:creator>Lukáš Konečný</dc:creator>
  <cp:lastModifiedBy>Filip Königsmark</cp:lastModifiedBy>
  <cp:revision>16</cp:revision>
  <dcterms:created xsi:type="dcterms:W3CDTF">2026-05-05T13:09:11Z</dcterms:created>
  <dcterms:modified xsi:type="dcterms:W3CDTF">2026-05-14T17:38:29Z</dcterms:modified>
</cp:coreProperties>
</file>