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57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6593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443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892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933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4316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2023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471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37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371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32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682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804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7550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740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670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4751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F5954-3441-438D-96C4-367454A1A1B1}" type="datetimeFigureOut">
              <a:rPr lang="cs-CZ" smtClean="0"/>
              <a:t>05.05.2026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9E307-6380-4858-B18D-1DE23865DD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5855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D0F11D-FE4F-4F1E-8F02-BDA49307BF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Laser a jeho využití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AF86F9-476B-4C8B-814F-E15F2EA3B3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Lukáš Konečný IT2</a:t>
            </a:r>
          </a:p>
        </p:txBody>
      </p:sp>
    </p:spTree>
    <p:extLst>
      <p:ext uri="{BB962C8B-B14F-4D97-AF65-F5344CB8AC3E}">
        <p14:creationId xmlns:p14="http://schemas.microsoft.com/office/powerpoint/2010/main" val="1024605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CF123-49F5-4A9A-8BFD-C28178A5E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vlastně je „laser“?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B745BD-5BFE-4D70-8D78-871E9A798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Laser je zařízení, které vytváří </a:t>
            </a:r>
            <a:r>
              <a:rPr lang="cs-CZ" b="1" dirty="0"/>
              <a:t>velmi silný a úzký svazek světla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Na rozdíl od běžného světla je laser: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jedné vlnové délky (má jednu barvu)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velmi soustředěný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může být extrémně přesný </a:t>
            </a:r>
          </a:p>
          <a:p>
            <a:r>
              <a:rPr lang="cs-CZ" dirty="0"/>
              <a:t>Slovo LASER znamená:</a:t>
            </a:r>
            <a:br>
              <a:rPr lang="cs-CZ" dirty="0"/>
            </a:br>
            <a:r>
              <a:rPr lang="cs-CZ" b="1" dirty="0" err="1"/>
              <a:t>Light</a:t>
            </a:r>
            <a:r>
              <a:rPr lang="cs-CZ" b="1" dirty="0"/>
              <a:t> </a:t>
            </a:r>
            <a:r>
              <a:rPr lang="cs-CZ" b="1" dirty="0" err="1"/>
              <a:t>Amplification</a:t>
            </a:r>
            <a:r>
              <a:rPr lang="cs-CZ" b="1" dirty="0"/>
              <a:t> by </a:t>
            </a:r>
            <a:r>
              <a:rPr lang="cs-CZ" b="1" dirty="0" err="1"/>
              <a:t>Stimulated</a:t>
            </a:r>
            <a:r>
              <a:rPr lang="cs-CZ" b="1" dirty="0"/>
              <a:t> </a:t>
            </a:r>
            <a:r>
              <a:rPr lang="cs-CZ" b="1" dirty="0" err="1"/>
              <a:t>Emission</a:t>
            </a:r>
            <a:r>
              <a:rPr lang="cs-CZ" b="1" dirty="0"/>
              <a:t> </a:t>
            </a:r>
            <a:r>
              <a:rPr lang="cs-CZ" b="1" dirty="0" err="1"/>
              <a:t>of</a:t>
            </a:r>
            <a:r>
              <a:rPr lang="cs-CZ" b="1" dirty="0"/>
              <a:t> </a:t>
            </a:r>
            <a:r>
              <a:rPr lang="cs-CZ" b="1" dirty="0" err="1"/>
              <a:t>Radiation</a:t>
            </a:r>
            <a:r>
              <a:rPr lang="cs-CZ" dirty="0"/>
              <a:t> (zesílení světla stimulovanou emisí záření).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60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1D5E2D-9953-4D16-9112-940F5A77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vlastně tenhle „laser“ funguje?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AD9A3989-66F4-47B9-A4F6-0154F3353B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zesílení světla stimulovanou emisí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světlo je „uspořádané“ (koherentní)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vyzařuje úzký paprsek </a:t>
            </a:r>
          </a:p>
        </p:txBody>
      </p:sp>
    </p:spTree>
    <p:extLst>
      <p:ext uri="{BB962C8B-B14F-4D97-AF65-F5344CB8AC3E}">
        <p14:creationId xmlns:p14="http://schemas.microsoft.com/office/powerpoint/2010/main" val="145263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A2125D-8EBF-4F1E-A309-701004C2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„</a:t>
            </a:r>
            <a:r>
              <a:rPr lang="cs-CZ" dirty="0" err="1"/>
              <a:t>laser“ů</a:t>
            </a:r>
            <a:endParaRPr lang="cs-C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10B7576-3BA9-4B29-A5F5-3B5B00E352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pevnolátkové (např. rubínový)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plynové (CO₂ laser)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polovodičové (laser v CD, DVD, telefonech) </a:t>
            </a:r>
          </a:p>
        </p:txBody>
      </p:sp>
    </p:spTree>
    <p:extLst>
      <p:ext uri="{BB962C8B-B14F-4D97-AF65-F5344CB8AC3E}">
        <p14:creationId xmlns:p14="http://schemas.microsoft.com/office/powerpoint/2010/main" val="261017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10EE93E-C53F-4B43-B05C-3877B8038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Využití: v medicíně!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810D11-AF03-49B6-BEBD-ADE5FE3528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operace očí (LASIK)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odstranění znamének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chirurgie bez velkých řezů </a:t>
            </a:r>
          </a:p>
        </p:txBody>
      </p:sp>
    </p:spTree>
    <p:extLst>
      <p:ext uri="{BB962C8B-B14F-4D97-AF65-F5344CB8AC3E}">
        <p14:creationId xmlns:p14="http://schemas.microsoft.com/office/powerpoint/2010/main" val="2732130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9E6847-F16C-418C-8526-EF61FA00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Využití: v průmyslu!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3339D30-0604-4EFE-8408-FE6D242E5D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řezání kovů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gravírování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3D tisk (některé technologie) </a:t>
            </a:r>
          </a:p>
        </p:txBody>
      </p:sp>
    </p:spTree>
    <p:extLst>
      <p:ext uri="{BB962C8B-B14F-4D97-AF65-F5344CB8AC3E}">
        <p14:creationId xmlns:p14="http://schemas.microsoft.com/office/powerpoint/2010/main" val="104863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5C1AC8-BA7F-4803-B36E-3C342028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Využití: v běžném životě!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DF178D-4D88-4A7E-9284-C5AB04D21C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6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31BB5-9415-496B-B1AA-A67FA2847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Výhody a nevýhody „</a:t>
            </a:r>
            <a:r>
              <a:rPr lang="cs-CZ" dirty="0" err="1"/>
              <a:t>laser“ů</a:t>
            </a:r>
            <a:r>
              <a:rPr lang="cs-CZ" dirty="0"/>
              <a:t>!!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E357DB-3ED4-4BAE-A74F-AEDE0C7AFC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Výhody: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vysoká přesnost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rychlost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široké využití </a:t>
            </a:r>
          </a:p>
          <a:p>
            <a:r>
              <a:rPr lang="cs-CZ" b="1" dirty="0"/>
              <a:t>Nevýhody:</a:t>
            </a: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vysoká cena některých zařízení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riziko poškození očí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energetická náročnost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417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D035DA-8CF7-47EF-9231-199EB52CA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296E49-25BD-4F8D-8DAE-173F7E999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7. Závěr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Shrnutí významu laseru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Budoucí vývoj (např. v medicíně a technologiích)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6070735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33</TotalTime>
  <Words>197</Words>
  <Application>Microsoft Office PowerPoint</Application>
  <PresentationFormat>Širokoúhlá obrazovka</PresentationFormat>
  <Paragraphs>43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Berlín</vt:lpstr>
      <vt:lpstr>Laser a jeho využití</vt:lpstr>
      <vt:lpstr>Co vlastně je „laser“?</vt:lpstr>
      <vt:lpstr>Jak vlastně tenhle „laser“ funguje?</vt:lpstr>
      <vt:lpstr>Typy „laser“ů</vt:lpstr>
      <vt:lpstr>Využití: v medicíně!</vt:lpstr>
      <vt:lpstr>Využití: v průmyslu!</vt:lpstr>
      <vt:lpstr>Využití: v běžném životě!</vt:lpstr>
      <vt:lpstr>Výhody a nevýhody „laser“ů!! </vt:lpstr>
      <vt:lpstr>Závěr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Laser a jeho využití</dc:title>
  <dc:creator>Lukáš Konečný</dc:creator>
  <cp:lastModifiedBy>Lukáš Konečný</cp:lastModifiedBy>
  <cp:revision>5</cp:revision>
  <dcterms:created xsi:type="dcterms:W3CDTF">2026-05-05T13:09:11Z</dcterms:created>
  <dcterms:modified xsi:type="dcterms:W3CDTF">2026-05-05T13:42:42Z</dcterms:modified>
</cp:coreProperties>
</file>